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88" y="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87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353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1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893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4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9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0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60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85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18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95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4B6B-20C4-4231-A096-55EE32CD9197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08901-FA03-4252-8BAA-2060DCF0F0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038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2DFA8-8377-4A25-9ACB-79F0B596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0393A7-E722-45B3-BA89-51EAFAA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 descr="텍스트, 물, 선박, 운송이(가) 표시된 사진&#10;&#10;자동 생성된 설명">
            <a:extLst>
              <a:ext uri="{FF2B5EF4-FFF2-40B4-BE49-F238E27FC236}">
                <a16:creationId xmlns:a16="http://schemas.microsoft.com/office/drawing/2014/main" id="{1C496F4E-779F-4F3E-B345-5EBC407EA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9" y="0"/>
            <a:ext cx="9307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2DFA8-8377-4A25-9ACB-79F0B596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0393A7-E722-45B3-BA89-51EAFAA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287EEEE-23A4-4085-B6B2-7CBAB6B4B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1" y="0"/>
            <a:ext cx="9076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2DFA8-8377-4A25-9ACB-79F0B596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0393A7-E722-45B3-BA89-51EAFAA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텍스트, 스크린샷, 신문이(가) 표시된 사진&#10;&#10;자동 생성된 설명">
            <a:extLst>
              <a:ext uri="{FF2B5EF4-FFF2-40B4-BE49-F238E27FC236}">
                <a16:creationId xmlns:a16="http://schemas.microsoft.com/office/drawing/2014/main" id="{D7C9ECFE-7E7A-44D1-B1B7-C43EAF554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8" y="0"/>
            <a:ext cx="9517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2DFA8-8377-4A25-9ACB-79F0B596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0393A7-E722-45B3-BA89-51EAFAA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15481F78-7904-440E-AB99-C8005A595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2DFA8-8377-4A25-9ACB-79F0B596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0393A7-E722-45B3-BA89-51EAFAA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494E626C-1577-4336-88E6-77A48908D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5" y="0"/>
            <a:ext cx="9186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6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12DFA8-8377-4A25-9ACB-79F0B596C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0393A7-E722-45B3-BA89-51EAFAA57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4DDB51-DEA8-4C9A-8DBA-8BF1C3185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9003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6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용지(210x297mm)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 Jaeyong</dc:creator>
  <cp:lastModifiedBy>Choi Jaeyong</cp:lastModifiedBy>
  <cp:revision>1</cp:revision>
  <dcterms:created xsi:type="dcterms:W3CDTF">2021-04-05T09:06:51Z</dcterms:created>
  <dcterms:modified xsi:type="dcterms:W3CDTF">2021-04-05T09:09:33Z</dcterms:modified>
</cp:coreProperties>
</file>